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182869885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smtClean="0">
                <a:latin typeface="Times New Roman" pitchFamily="18" charset="0"/>
                <a:cs typeface="Times New Roman" pitchFamily="18" charset="0"/>
              </a:rPr>
              <a:t>на 13</a:t>
            </a:r>
            <a:r>
              <a:rPr lang="kk-KZ" altLang="ru-RU" sz="1200" b="1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мая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90800584"/>
              </p:ext>
            </p:extLst>
          </p:nvPr>
        </p:nvGraphicFramePr>
        <p:xfrm>
          <a:off x="4998800" y="3933056"/>
          <a:ext cx="4596515" cy="192075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0,862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13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14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Днем пыльная буря. Ветер северо-восточный 8-13, порывы 15-20 м/с. Температура воздуха ночью 13-15, днем 28-30 тепла. </a:t>
            </a:r>
            <a:endParaRPr lang="ru-RU" sz="1100" dirty="0" smtClean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15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14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15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северо-восточный 8-13, порывы 15-20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14-16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14455</TotalTime>
  <Words>581</Words>
  <Application>Microsoft Office PowerPoint</Application>
  <PresentationFormat>Лист A4 (210x297 мм)</PresentationFormat>
  <Paragraphs>86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4080</cp:revision>
  <cp:lastPrinted>2021-07-01T03:56:27Z</cp:lastPrinted>
  <dcterms:created xsi:type="dcterms:W3CDTF">2018-03-27T06:03:00Z</dcterms:created>
  <dcterms:modified xsi:type="dcterms:W3CDTF">2026-05-13T06:22:44Z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